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29"/>
    <p:restoredTop sz="94648"/>
  </p:normalViewPr>
  <p:slideViewPr>
    <p:cSldViewPr snapToGrid="0" snapToObjects="1">
      <p:cViewPr varScale="1">
        <p:scale>
          <a:sx n="107" d="100"/>
          <a:sy n="107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CFF9A-C360-BA49-9CA8-A2DF17D4BC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13481E-6E52-F64D-BDE8-BFED87F2D5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4503CF-6929-0247-B516-9CFFF5BD4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77F80-E216-2A44-8557-CC46A03D8370}" type="datetimeFigureOut">
              <a:rPr lang="en-US" smtClean="0"/>
              <a:t>10/20/20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30D0B-A477-B54F-B954-D7CDDF13A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7E9BB-ECAB-9542-B265-4CFD7E8A1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21B4E-3A1A-D641-8C41-06672F10F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09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31A28-C55F-1E40-AC0D-C00DEC182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C3571D-C9BA-4849-A35D-052D5651FF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6C529C-26B4-3F49-BF42-8B2143EA6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77F80-E216-2A44-8557-CC46A03D8370}" type="datetimeFigureOut">
              <a:rPr lang="en-US" smtClean="0"/>
              <a:t>10/20/20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300D12-1F2E-D549-AEFE-FA672CC61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EB259-52E6-374E-971C-223E52924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21B4E-3A1A-D641-8C41-06672F10F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773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969C5A-A70E-C743-B529-C7E91430F3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BBABB7-F30E-AE4E-8A2D-2EAE1A15FA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558837-28BF-D240-95CC-98DF3632B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77F80-E216-2A44-8557-CC46A03D8370}" type="datetimeFigureOut">
              <a:rPr lang="en-US" smtClean="0"/>
              <a:t>10/20/20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9BC3EC-FC58-5E41-9562-1115F8F27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7FE78C-170B-494D-A148-2490FDDB0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21B4E-3A1A-D641-8C41-06672F10F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40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C45BA-81E5-D340-A9F9-EBD00E6B1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85794-D291-0048-88AD-4757249028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CB2DF2-D2DD-A54C-81CC-7942813D7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77F80-E216-2A44-8557-CC46A03D8370}" type="datetimeFigureOut">
              <a:rPr lang="en-US" smtClean="0"/>
              <a:t>10/20/20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961AE9-9842-DA46-8618-371B442BF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DB1B6E-6912-A548-AC4C-57B861F58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21B4E-3A1A-D641-8C41-06672F10F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993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5622C-A694-AF4C-95BE-462F135BF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6DE789-ED0D-2946-8A87-75AAAF79EF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12A3EE-5EA4-B54B-BAC8-D4BCA4FC4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77F80-E216-2A44-8557-CC46A03D8370}" type="datetimeFigureOut">
              <a:rPr lang="en-US" smtClean="0"/>
              <a:t>10/20/20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0FB35-70C3-B343-9E76-C1441CBE9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AB4842-A8E0-B64B-8A58-D593F0689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21B4E-3A1A-D641-8C41-06672F10F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889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E4443-67E7-ED48-85C7-0B46B9D4F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21D44-6B02-2A4D-B50B-DBB17FA0CC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108190-1F92-3843-94DA-1E8428A1E7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6E0DA2-FFA3-9840-BA93-C77DAF651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77F80-E216-2A44-8557-CC46A03D8370}" type="datetimeFigureOut">
              <a:rPr lang="en-US" smtClean="0"/>
              <a:t>10/20/20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7BEDBF-4565-C24A-B3EB-710E58742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04589F-4EEB-A249-A819-120A087E0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21B4E-3A1A-D641-8C41-06672F10F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015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23D5B-E128-144F-9D2E-567F6AAAB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3699E2-8A04-1E44-BB9A-72C1DBE8F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F390A-52D5-024D-9175-B938B6C86E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6C474C-35B4-0448-9796-A40A2D1389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DC0AF1-46D4-454A-B865-7D45F74A4A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78BB7B-2859-C54D-A007-5FC689514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77F80-E216-2A44-8557-CC46A03D8370}" type="datetimeFigureOut">
              <a:rPr lang="en-US" smtClean="0"/>
              <a:t>10/20/20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7F914A-C14B-264A-98E2-67F2EE065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AF5BC6-A7CE-694F-A531-F5732F8D9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21B4E-3A1A-D641-8C41-06672F10F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451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109B1-5C95-804A-B1FB-32BD05D1A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9A197C-9598-9E40-A7A1-A7C887904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77F80-E216-2A44-8557-CC46A03D8370}" type="datetimeFigureOut">
              <a:rPr lang="en-US" smtClean="0"/>
              <a:t>10/20/20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771250-BD31-0147-8691-500DE546A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3088B1-C7ED-7B4D-826D-7C194D490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21B4E-3A1A-D641-8C41-06672F10F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309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CD551A-960C-0143-A867-FE28B9D7F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77F80-E216-2A44-8557-CC46A03D8370}" type="datetimeFigureOut">
              <a:rPr lang="en-US" smtClean="0"/>
              <a:t>10/20/20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06622E-1306-B448-87D9-025464048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DA7ABC-9620-DC47-A78C-EDE582F36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21B4E-3A1A-D641-8C41-06672F10F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891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CC465-0033-254C-8CFE-DB6F8AD25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2A515-7764-B04E-B3C6-D08843506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3901FF-0954-8B4E-8C89-6E036E408E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C99076-DA60-8E4C-8885-664972C93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77F80-E216-2A44-8557-CC46A03D8370}" type="datetimeFigureOut">
              <a:rPr lang="en-US" smtClean="0"/>
              <a:t>10/20/20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28BC06-41A2-A64E-8A0B-17A4D5A93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B2359B-8C03-8445-9759-BF82CAA25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21B4E-3A1A-D641-8C41-06672F10F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876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9C892-C0CF-3048-8636-41C335704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8D3458-4BBC-5E40-875B-917EC9ABF3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150054-FA40-B44E-8414-8F9B030834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77AFCF-BDDD-064A-97F2-DDBF2E0E5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77F80-E216-2A44-8557-CC46A03D8370}" type="datetimeFigureOut">
              <a:rPr lang="en-US" smtClean="0"/>
              <a:t>10/20/20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9E3C0B-4833-7C44-9C9F-9BE54C361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F32F02-D8A7-4C41-AD88-4965251A3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21B4E-3A1A-D641-8C41-06672F10F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607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F20302-B2E8-3842-ADE0-CDB859980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AE4B20-5195-EE45-8BA2-AC4F9D7309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A8A97-2E59-E246-B226-65D5723184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77F80-E216-2A44-8557-CC46A03D8370}" type="datetimeFigureOut">
              <a:rPr lang="en-US" smtClean="0"/>
              <a:t>10/20/20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78E8B0-FB65-A54E-9B19-600A473584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191DE7-F1F4-0B40-8B16-602206271F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21B4E-3A1A-D641-8C41-06672F10F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92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887A78-BE97-004D-AFA9-AF0A1D90C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436" y="0"/>
            <a:ext cx="107511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115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BA091F-B988-3B45-B872-BB7B71F2C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436" y="0"/>
            <a:ext cx="10751127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F76D520-FCB1-4546-AB8F-D191A47134BF}"/>
              </a:ext>
            </a:extLst>
          </p:cNvPr>
          <p:cNvSpPr/>
          <p:nvPr/>
        </p:nvSpPr>
        <p:spPr>
          <a:xfrm>
            <a:off x="1520042" y="3004457"/>
            <a:ext cx="1852550" cy="1662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C7FDF5-0A4B-0444-817A-E9D323A1C66C}"/>
              </a:ext>
            </a:extLst>
          </p:cNvPr>
          <p:cNvSpPr/>
          <p:nvPr/>
        </p:nvSpPr>
        <p:spPr>
          <a:xfrm>
            <a:off x="4243449" y="3905002"/>
            <a:ext cx="1852550" cy="1662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119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Edward King</dc:creator>
  <cp:lastModifiedBy>Edward King</cp:lastModifiedBy>
  <cp:revision>1</cp:revision>
  <dcterms:created xsi:type="dcterms:W3CDTF">2020-10-20T11:09:10Z</dcterms:created>
  <dcterms:modified xsi:type="dcterms:W3CDTF">2020-10-20T11:11:12Z</dcterms:modified>
</cp:coreProperties>
</file>